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8" r:id="rId2"/>
    <p:sldId id="256" r:id="rId3"/>
    <p:sldId id="257" r:id="rId4"/>
    <p:sldId id="259" r:id="rId5"/>
    <p:sldId id="260" r:id="rId6"/>
    <p:sldId id="261" r:id="rId7"/>
    <p:sldId id="264" r:id="rId8"/>
    <p:sldId id="263" r:id="rId9"/>
    <p:sldId id="265" r:id="rId10"/>
    <p:sldId id="262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136BA-1971-49DD-8EF4-7A0160C088F8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52FD0-DB90-4EC9-86A3-784106819F9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52FD0-DB90-4EC9-86A3-784106819F9A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790D-89FB-4670-A741-F47429C9929C}" type="datetimeFigureOut">
              <a:rPr lang="en-US" smtClean="0"/>
              <a:t>2/8/2022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D5778-F16B-4114-A225-6B048CFE1F8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MAVEN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58204" cy="4829195"/>
          </a:xfrm>
        </p:spPr>
        <p:txBody>
          <a:bodyPr>
            <a:normAutofit/>
          </a:bodyPr>
          <a:lstStyle/>
          <a:p>
            <a:r>
              <a:rPr lang="en-IN" sz="2000" dirty="0" smtClean="0"/>
              <a:t>Please visit the repo:</a:t>
            </a:r>
          </a:p>
          <a:p>
            <a:r>
              <a:rPr lang="en-IN" sz="2000" dirty="0" smtClean="0"/>
              <a:t>https://github.com/smrmaheshkumar/Maven_Examples</a:t>
            </a:r>
            <a:endParaRPr lang="en-I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642918"/>
            <a:ext cx="8715436" cy="5214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472" y="785794"/>
            <a:ext cx="80531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To see dependency </a:t>
            </a:r>
            <a:r>
              <a:rPr lang="en-IN" b="1" dirty="0" smtClean="0"/>
              <a:t>mvn </a:t>
            </a:r>
            <a:r>
              <a:rPr lang="en-IN" b="1" dirty="0" err="1" smtClean="0"/>
              <a:t>dependency:tree</a:t>
            </a:r>
            <a:r>
              <a:rPr lang="en-IN" b="1" dirty="0" smtClean="0"/>
              <a:t> </a:t>
            </a:r>
            <a:r>
              <a:rPr lang="en-IN" dirty="0" smtClean="0"/>
              <a:t> It will list all the transitive dependencies.</a:t>
            </a:r>
          </a:p>
          <a:p>
            <a:r>
              <a:rPr lang="en-IN" dirty="0" smtClean="0"/>
              <a:t>If we mention exclusion as mentioned in the file. It wont take that dependency</a:t>
            </a:r>
            <a:endParaRPr lang="en-IN" dirty="0" smtClean="0"/>
          </a:p>
          <a:p>
            <a:endParaRPr lang="en-IN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714488"/>
            <a:ext cx="8318960" cy="4677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5174" y="571480"/>
            <a:ext cx="8767341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571612"/>
            <a:ext cx="8720153" cy="4902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357158" y="571480"/>
            <a:ext cx="8618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Please see the logs and </a:t>
            </a:r>
            <a:r>
              <a:rPr lang="en-IN" dirty="0" err="1" smtClean="0"/>
              <a:t>cpmmands</a:t>
            </a:r>
            <a:r>
              <a:rPr lang="en-IN" dirty="0" smtClean="0"/>
              <a:t>. To get back to the proper order. IN logs it will show to </a:t>
            </a:r>
          </a:p>
          <a:p>
            <a:r>
              <a:rPr lang="en-IN" dirty="0" smtClean="0"/>
              <a:t>Execute the particular command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642918"/>
            <a:ext cx="8791328" cy="4942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857232"/>
            <a:ext cx="8664266" cy="4871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0"/>
            <a:ext cx="8229600" cy="1143000"/>
          </a:xfrm>
        </p:spPr>
        <p:txBody>
          <a:bodyPr/>
          <a:lstStyle/>
          <a:p>
            <a:r>
              <a:rPr lang="en-IN" dirty="0" smtClean="0"/>
              <a:t>Rules for Multi-Module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dirty="0" smtClean="0"/>
              <a:t>1) In parent pom.xml the packaging should be in </a:t>
            </a:r>
            <a:r>
              <a:rPr lang="en-IN" sz="1800" dirty="0" err="1" smtClean="0"/>
              <a:t>pom</a:t>
            </a:r>
            <a:endParaRPr lang="en-IN" sz="1800" dirty="0" smtClean="0"/>
          </a:p>
          <a:p>
            <a:r>
              <a:rPr lang="en-IN" sz="1800" b="1" dirty="0" smtClean="0"/>
              <a:t>&lt;packaging&gt;</a:t>
            </a:r>
            <a:r>
              <a:rPr lang="en-IN" sz="1800" b="1" dirty="0" err="1" smtClean="0"/>
              <a:t>pom</a:t>
            </a:r>
            <a:r>
              <a:rPr lang="en-IN" sz="1800" b="1" dirty="0" smtClean="0"/>
              <a:t>&lt;/packaging&gt;</a:t>
            </a:r>
          </a:p>
          <a:p>
            <a:r>
              <a:rPr lang="en-IN" sz="1800" dirty="0" smtClean="0"/>
              <a:t>2)</a:t>
            </a:r>
            <a:r>
              <a:rPr lang="en-IN" sz="1800" b="1" dirty="0"/>
              <a:t> </a:t>
            </a:r>
            <a:r>
              <a:rPr lang="en-IN" sz="1800" dirty="0" smtClean="0"/>
              <a:t>Under modules we need to mention what are sub-modules</a:t>
            </a:r>
          </a:p>
          <a:p>
            <a:r>
              <a:rPr lang="en-IN" sz="1800" b="1" dirty="0" smtClean="0"/>
              <a:t>&lt;modules&gt;</a:t>
            </a:r>
          </a:p>
          <a:p>
            <a:r>
              <a:rPr lang="en-IN" sz="1800" b="1" dirty="0"/>
              <a:t>  </a:t>
            </a:r>
            <a:r>
              <a:rPr lang="en-IN" sz="1800" b="1" dirty="0" smtClean="0"/>
              <a:t> &lt;module&gt;addition&lt;/module&gt;</a:t>
            </a:r>
          </a:p>
          <a:p>
            <a:r>
              <a:rPr lang="en-IN" sz="1800" b="1" dirty="0"/>
              <a:t> </a:t>
            </a:r>
            <a:r>
              <a:rPr lang="en-IN" sz="1800" b="1" dirty="0" smtClean="0"/>
              <a:t>  &lt;module&gt;</a:t>
            </a:r>
            <a:r>
              <a:rPr lang="en-IN" sz="1800" b="1" dirty="0" err="1" smtClean="0"/>
              <a:t>substraction</a:t>
            </a:r>
            <a:r>
              <a:rPr lang="en-IN" sz="1800" b="1" dirty="0" smtClean="0"/>
              <a:t>&lt;/module&gt;</a:t>
            </a:r>
          </a:p>
          <a:p>
            <a:r>
              <a:rPr lang="en-IN" sz="1800" b="1" dirty="0" smtClean="0"/>
              <a:t>&lt;/modules&gt;</a:t>
            </a:r>
          </a:p>
          <a:p>
            <a:r>
              <a:rPr lang="en-IN" sz="1800" b="1" dirty="0" smtClean="0"/>
              <a:t>3) </a:t>
            </a:r>
            <a:r>
              <a:rPr lang="en-IN" sz="1800" dirty="0" smtClean="0"/>
              <a:t>In child pom.xml we need to mention what is the parent of this sub-module</a:t>
            </a:r>
          </a:p>
          <a:p>
            <a:r>
              <a:rPr lang="en-IN" sz="1800" b="1" dirty="0" smtClean="0"/>
              <a:t>&lt;parent&gt;</a:t>
            </a:r>
          </a:p>
          <a:p>
            <a:r>
              <a:rPr lang="en-IN" sz="1800" b="1" dirty="0"/>
              <a:t> </a:t>
            </a:r>
            <a:r>
              <a:rPr lang="en-IN" sz="1800" b="1" dirty="0" smtClean="0"/>
              <a:t>  &lt;</a:t>
            </a:r>
            <a:r>
              <a:rPr lang="en-IN" sz="1800" b="1" dirty="0" err="1" smtClean="0"/>
              <a:t>groupID</a:t>
            </a:r>
            <a:r>
              <a:rPr lang="en-IN" sz="1800" b="1" dirty="0" smtClean="0"/>
              <a:t>&gt;Calculator&gt;/</a:t>
            </a:r>
            <a:r>
              <a:rPr lang="en-IN" sz="1800" b="1" dirty="0" err="1" smtClean="0"/>
              <a:t>groupID</a:t>
            </a:r>
            <a:r>
              <a:rPr lang="en-IN" sz="1800" b="1" dirty="0" smtClean="0"/>
              <a:t>&gt;</a:t>
            </a:r>
          </a:p>
          <a:p>
            <a:r>
              <a:rPr lang="en-IN" sz="1800" b="1" dirty="0"/>
              <a:t> </a:t>
            </a:r>
            <a:r>
              <a:rPr lang="en-IN" sz="1800" b="1" dirty="0" smtClean="0"/>
              <a:t>  &lt;</a:t>
            </a:r>
            <a:r>
              <a:rPr lang="en-IN" sz="1800" b="1" dirty="0" err="1" smtClean="0"/>
              <a:t>artifactID</a:t>
            </a:r>
            <a:r>
              <a:rPr lang="en-IN" sz="1800" b="1" dirty="0" smtClean="0"/>
              <a:t>&gt;calculator-main&lt;/</a:t>
            </a:r>
            <a:r>
              <a:rPr lang="en-IN" sz="1800" b="1" dirty="0" err="1" smtClean="0"/>
              <a:t>artifactID</a:t>
            </a:r>
            <a:r>
              <a:rPr lang="en-IN" sz="1800" b="1" dirty="0" smtClean="0"/>
              <a:t>&gt;</a:t>
            </a:r>
          </a:p>
          <a:p>
            <a:r>
              <a:rPr lang="en-IN" sz="1800" b="1" dirty="0"/>
              <a:t> </a:t>
            </a:r>
            <a:r>
              <a:rPr lang="en-IN" sz="1800" b="1" dirty="0" smtClean="0"/>
              <a:t>  &lt;version&gt;1.0&lt;/version&gt;</a:t>
            </a:r>
          </a:p>
          <a:p>
            <a:r>
              <a:rPr lang="en-IN" sz="1800" b="1" dirty="0" smtClean="0"/>
              <a:t>&lt;/parent&gt;</a:t>
            </a:r>
          </a:p>
          <a:p>
            <a:endParaRPr lang="en-IN" sz="1800" dirty="0" smtClean="0"/>
          </a:p>
          <a:p>
            <a:endParaRPr lang="en-IN" sz="1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928670"/>
            <a:ext cx="8572560" cy="4819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285728"/>
            <a:ext cx="8640279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5286380" y="1714488"/>
            <a:ext cx="3278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</a:t>
            </a:r>
            <a:r>
              <a:rPr lang="en-IN" dirty="0" smtClean="0"/>
              <a:t>vn dependency:resolve-plugins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5786446" y="3429000"/>
            <a:ext cx="270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Remove –U if doesn’t work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857232"/>
            <a:ext cx="8767341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3" y="500043"/>
            <a:ext cx="8767337" cy="4929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5" y="642919"/>
            <a:ext cx="8894401" cy="5000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571481"/>
            <a:ext cx="8640277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000108"/>
            <a:ext cx="8715436" cy="490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928671"/>
            <a:ext cx="8767340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472" y="857232"/>
            <a:ext cx="829836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All the dependencies are installed under local /root/.m2/repository </a:t>
            </a:r>
          </a:p>
          <a:p>
            <a:r>
              <a:rPr lang="en-IN" dirty="0" smtClean="0"/>
              <a:t>If we modify any change in the dependency in pom.xml the new folder will create</a:t>
            </a:r>
          </a:p>
          <a:p>
            <a:r>
              <a:rPr lang="en-IN" dirty="0" smtClean="0"/>
              <a:t>Under the above path</a:t>
            </a:r>
          </a:p>
          <a:p>
            <a:endParaRPr lang="en-IN" dirty="0"/>
          </a:p>
          <a:p>
            <a:r>
              <a:rPr lang="en-IN" dirty="0" smtClean="0"/>
              <a:t>To deploy </a:t>
            </a:r>
            <a:r>
              <a:rPr lang="en-IN" dirty="0" err="1" smtClean="0"/>
              <a:t>artifacts</a:t>
            </a:r>
            <a:r>
              <a:rPr lang="en-IN" dirty="0" smtClean="0"/>
              <a:t> to any other </a:t>
            </a:r>
            <a:r>
              <a:rPr lang="en-IN" dirty="0" err="1" smtClean="0"/>
              <a:t>Jfrog</a:t>
            </a:r>
            <a:r>
              <a:rPr lang="en-IN" dirty="0" smtClean="0"/>
              <a:t> or Nexus we will use </a:t>
            </a:r>
            <a:r>
              <a:rPr lang="en-IN" b="1" dirty="0" smtClean="0"/>
              <a:t>mvn deploy</a:t>
            </a:r>
          </a:p>
          <a:p>
            <a:r>
              <a:rPr lang="en-IN" b="1" dirty="0"/>
              <a:t>m</a:t>
            </a:r>
            <a:r>
              <a:rPr lang="en-IN" b="1" dirty="0" smtClean="0"/>
              <a:t>vn deploy will use only in master, release or production branches. If not we will use</a:t>
            </a:r>
          </a:p>
          <a:p>
            <a:r>
              <a:rPr lang="en-IN" b="1" dirty="0"/>
              <a:t>m</a:t>
            </a:r>
            <a:r>
              <a:rPr lang="en-IN" b="1" dirty="0" smtClean="0"/>
              <a:t>vn install</a:t>
            </a:r>
          </a:p>
          <a:p>
            <a:endParaRPr lang="en-IN" b="1" dirty="0"/>
          </a:p>
          <a:p>
            <a:r>
              <a:rPr lang="en-IN" b="1" dirty="0" smtClean="0"/>
              <a:t>To perform mvn deploy:</a:t>
            </a:r>
          </a:p>
          <a:p>
            <a:r>
              <a:rPr lang="en-IN" dirty="0" smtClean="0"/>
              <a:t>Initially we need to get the credentials from ~/.m2/settings.xml. </a:t>
            </a:r>
            <a:r>
              <a:rPr lang="en-IN" b="1" dirty="0" smtClean="0"/>
              <a:t>ID </a:t>
            </a:r>
            <a:r>
              <a:rPr lang="en-IN" dirty="0" smtClean="0"/>
              <a:t>should be same in</a:t>
            </a:r>
          </a:p>
          <a:p>
            <a:r>
              <a:rPr lang="en-IN" dirty="0" smtClean="0"/>
              <a:t>Settings.xml and in pom.xml</a:t>
            </a:r>
          </a:p>
          <a:p>
            <a:r>
              <a:rPr lang="en-IN" dirty="0" smtClean="0"/>
              <a:t>In pom.xml we need to provide &lt;</a:t>
            </a:r>
            <a:r>
              <a:rPr lang="en-IN" dirty="0" err="1" smtClean="0"/>
              <a:t>distributionManagement</a:t>
            </a:r>
            <a:r>
              <a:rPr lang="en-IN" dirty="0" smtClean="0"/>
              <a:t>&gt;</a:t>
            </a:r>
          </a:p>
          <a:p>
            <a:endParaRPr lang="en-IN" dirty="0"/>
          </a:p>
          <a:p>
            <a:r>
              <a:rPr lang="en-IN" dirty="0" smtClean="0"/>
              <a:t>The files is shown in the below snapshot</a:t>
            </a:r>
          </a:p>
          <a:p>
            <a:endParaRPr lang="en-IN" dirty="0"/>
          </a:p>
          <a:p>
            <a:r>
              <a:rPr lang="en-IN" dirty="0" smtClean="0"/>
              <a:t>To see dependency </a:t>
            </a:r>
            <a:r>
              <a:rPr lang="en-IN" b="1" dirty="0" smtClean="0"/>
              <a:t>mvn </a:t>
            </a:r>
            <a:r>
              <a:rPr lang="en-IN" b="1" dirty="0" err="1" smtClean="0"/>
              <a:t>dependency:tree</a:t>
            </a:r>
            <a:r>
              <a:rPr lang="en-IN" b="1" dirty="0" smtClean="0"/>
              <a:t> </a:t>
            </a:r>
            <a:r>
              <a:rPr lang="en-IN" dirty="0" smtClean="0"/>
              <a:t> It will list all the transitive dependencies</a:t>
            </a:r>
          </a:p>
          <a:p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3" y="428604"/>
            <a:ext cx="8643997" cy="5905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278</Words>
  <Application>Microsoft Office PowerPoint</Application>
  <PresentationFormat>On-screen Show (4:3)</PresentationFormat>
  <Paragraphs>40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MAVEN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Rules for Multi-Module Project</vt:lpstr>
      <vt:lpstr>Slide 17</vt:lpstr>
      <vt:lpstr>Slide 18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MAHESH VIKRANTH</dc:creator>
  <cp:lastModifiedBy>MAHESH VIKRANTH</cp:lastModifiedBy>
  <cp:revision>22</cp:revision>
  <dcterms:created xsi:type="dcterms:W3CDTF">2022-02-08T05:21:13Z</dcterms:created>
  <dcterms:modified xsi:type="dcterms:W3CDTF">2022-02-08T09:26:26Z</dcterms:modified>
</cp:coreProperties>
</file>

<file path=docProps/thumbnail.jpeg>
</file>